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39" r:id="rId6"/>
    <p:sldId id="341" r:id="rId7"/>
    <p:sldId id="331" r:id="rId8"/>
    <p:sldId id="337" r:id="rId9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181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14/08/2013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7DFF-0AD9-410B-9E8E-60D5A9D58627}" type="slidenum">
              <a:rPr lang="en-US" smtClean="0">
                <a:latin typeface="Calibri" pitchFamily="34" charset="0"/>
              </a:rPr>
              <a:pPr>
                <a:defRPr/>
              </a:pPr>
              <a:t>3</a:t>
            </a:fld>
            <a:r>
              <a:rPr lang="en-US" dirty="0" smtClean="0">
                <a:latin typeface="Calibri" pitchFamily="34" charset="0"/>
              </a:rPr>
              <a:t>##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14/08/2013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50 </a:t>
            </a:r>
          </a:p>
          <a:p>
            <a:endParaRPr lang="en-IE" dirty="0" smtClean="0"/>
          </a:p>
          <a:p>
            <a:r>
              <a:rPr lang="en-IE" dirty="0" smtClean="0"/>
              <a:t>August 15</a:t>
            </a:r>
            <a:r>
              <a:rPr lang="en-IE" baseline="30000" dirty="0" smtClean="0"/>
              <a:t>th</a:t>
            </a:r>
            <a:r>
              <a:rPr lang="en-IE" dirty="0" smtClean="0"/>
              <a:t> 2013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02" cy="269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400600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table below outlines the approved scope for SEM R2.3.0.  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R2.3.0 – Approved Scope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31640" y="1628800"/>
          <a:ext cx="6453640" cy="352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IE" sz="14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SEM_PC_CR174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MPI Dropdown values</a:t>
                      </a:r>
                      <a:r>
                        <a:rPr lang="en-IE" sz="1400" baseline="0" dirty="0" smtClean="0"/>
                        <a:t> for a Trading Site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SEM_PC_CR186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Export Functionality in MA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SEM_PC_CR265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Settlements</a:t>
                      </a:r>
                      <a:r>
                        <a:rPr lang="en-IE" sz="1400" baseline="0" dirty="0" smtClean="0"/>
                        <a:t> Task Functionality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SEM_PC_CR310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Run Cancellation Initialisation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SEM_PC_CR312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Run Cancellation Functionality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SEM_PC_CR168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Unnecessary File Import Type Selection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SEM_PC_CR311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VTOD Status Changes for Approval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SEM_PC_CR294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DDF Linked to System Type within POMAX file import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SEM_PC_CR203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Displaying</a:t>
                      </a:r>
                      <a:r>
                        <a:rPr lang="en-IE" sz="1400" baseline="0" dirty="0" smtClean="0"/>
                        <a:t> UUC Penalty Costs in MA</a:t>
                      </a:r>
                      <a:endParaRPr lang="en-IE" sz="14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SEM_PC_CR314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Adjust </a:t>
                      </a:r>
                      <a:r>
                        <a:rPr lang="en-IE" sz="1400" smtClean="0"/>
                        <a:t>IA Validation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332656"/>
            <a:ext cx="9144000" cy="4048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SEM R2.3.0 Key Milestones 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700808"/>
            <a:ext cx="8661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None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None/>
            </a:pPr>
            <a:endParaRPr lang="en-IE" b="0" dirty="0" smtClean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60649"/>
            <a:ext cx="1763663" cy="76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05600" y="6364817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buNone/>
            </a:pPr>
            <a:fld id="{69C95B6F-B289-42F2-A7C0-627EF37E037E}" type="slidenum">
              <a:rPr lang="en-IE" b="0" smtClean="0"/>
              <a:pPr algn="r">
                <a:buNone/>
              </a:pPr>
              <a:t>3</a:t>
            </a:fld>
            <a:endParaRPr lang="en-IE" b="0" dirty="0"/>
          </a:p>
        </p:txBody>
      </p:sp>
      <p:sp>
        <p:nvSpPr>
          <p:cNvPr id="9" name="Rectangle 8"/>
          <p:cNvSpPr/>
          <p:nvPr/>
        </p:nvSpPr>
        <p:spPr>
          <a:xfrm>
            <a:off x="539552" y="764024"/>
            <a:ext cx="7992888" cy="5288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6700">
              <a:spcBef>
                <a:spcPts val="1400"/>
              </a:spcBef>
              <a:defRPr/>
            </a:pPr>
            <a:r>
              <a:rPr lang="en-IE" dirty="0" smtClean="0"/>
              <a:t> </a:t>
            </a:r>
          </a:p>
          <a:p>
            <a:pPr indent="-266700">
              <a:spcBef>
                <a:spcPts val="1400"/>
              </a:spcBef>
              <a:buFont typeface="Wingdings" pitchFamily="2" charset="2"/>
              <a:buChar char="q"/>
              <a:defRPr/>
            </a:pPr>
            <a:r>
              <a:rPr lang="en-IE" dirty="0" smtClean="0"/>
              <a:t>Vendor Design 				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</a:p>
          <a:p>
            <a:pPr>
              <a:defRPr/>
            </a:pPr>
            <a:r>
              <a:rPr lang="en-IE" dirty="0" smtClean="0"/>
              <a:t>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Vendor Build				</a:t>
            </a:r>
            <a:r>
              <a:rPr lang="en-IE" dirty="0" smtClean="0">
                <a:solidFill>
                  <a:srgbClr val="FFC000"/>
                </a:solidFill>
              </a:rPr>
              <a:t>In Progress</a:t>
            </a:r>
          </a:p>
          <a:p>
            <a:pPr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Factory Test (ABB) Commences		21 Aug 2013	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Vendor Code Delivery (Brady) 		15 Aug 2013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  <a:defRPr/>
            </a:pPr>
            <a:endParaRPr lang="en-IE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IE" b="1" dirty="0" smtClean="0"/>
              <a:t>  </a:t>
            </a:r>
            <a:r>
              <a:rPr lang="en-IE" dirty="0" smtClean="0"/>
              <a:t>Vendor Code Delivery (ABB)		9 Sep 2013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SIT Execution Commences			19 Aug 2013 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Market Test Execution (Regression)		Oct 2013 (dates TBC) 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Proposed Deployment*  			15 Nov 2013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 lvl="8">
              <a:defRPr/>
            </a:pPr>
            <a:r>
              <a:rPr lang="en-IE" sz="1000" dirty="0" smtClean="0"/>
              <a:t>	</a:t>
            </a:r>
          </a:p>
          <a:p>
            <a:pPr lvl="8">
              <a:defRPr/>
            </a:pPr>
            <a:r>
              <a:rPr lang="en-IE" sz="1000" dirty="0" smtClean="0"/>
              <a:t>	*  Subject to successful completion of testing</a:t>
            </a:r>
            <a:endParaRPr lang="en-I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release cut-off date for the April 2014 release to the Central Market Systems is: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	      </a:t>
            </a:r>
            <a:r>
              <a:rPr lang="en-GB" sz="2400" dirty="0" smtClean="0">
                <a:solidFill>
                  <a:srgbClr val="FF0000"/>
                </a:solidFill>
              </a:rPr>
              <a:t>Friday September 27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, 2013. 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All approved Modifications Proposals will be allocated to this release (subject to available capacity).</a:t>
            </a:r>
            <a:endParaRPr lang="en-GB" sz="1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R2.4.0 – April 2014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F86236-FDBB-49FC-A889-DA40DBF617A7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2015</TotalTime>
  <Words>126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Group</vt:lpstr>
      <vt:lpstr>Slide 1</vt:lpstr>
      <vt:lpstr>Slide 2</vt:lpstr>
      <vt:lpstr>Slide 3</vt:lpstr>
      <vt:lpstr>Slide 4</vt:lpstr>
      <vt:lpstr>Slide 5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Presentation 20121205 SEMO IT Functional V1.0</dc:title>
  <dc:creator>Administrator</dc:creator>
  <dc:description/>
  <cp:lastModifiedBy>aodonnell</cp:lastModifiedBy>
  <cp:revision>170</cp:revision>
  <dcterms:created xsi:type="dcterms:W3CDTF">2012-03-05T15:50:14Z</dcterms:created>
  <dcterms:modified xsi:type="dcterms:W3CDTF">2013-08-14T16:49:28Z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2012</vt:lpwstr>
  </property>
</Properties>
</file>