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4DD0B-AED5-43AD-A2A4-BD55D671D53B}" type="datetimeFigureOut">
              <a:rPr lang="en-IE" smtClean="0"/>
              <a:pPr/>
              <a:t>23/01/2018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D44CC-E553-4164-845C-1298297164F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547664" y="1700808"/>
            <a:ext cx="583264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800" b="1" dirty="0" smtClean="0"/>
              <a:t>MOD_01_18</a:t>
            </a:r>
          </a:p>
          <a:p>
            <a:pPr algn="ctr"/>
            <a:r>
              <a:rPr lang="en-GB" sz="3800" b="1" dirty="0" smtClean="0"/>
              <a:t>Notification of Suspension to SEM NEMOs</a:t>
            </a:r>
          </a:p>
          <a:p>
            <a:pPr algn="ctr"/>
            <a:endParaRPr lang="en-GB" sz="3800" b="1" dirty="0" smtClean="0"/>
          </a:p>
          <a:p>
            <a:pPr algn="ctr"/>
            <a:r>
              <a:rPr lang="en-GB" sz="3800" b="1" dirty="0" smtClean="0"/>
              <a:t>25</a:t>
            </a:r>
            <a:r>
              <a:rPr lang="en-GB" sz="3800" b="1" baseline="30000" dirty="0" smtClean="0"/>
              <a:t>th</a:t>
            </a:r>
            <a:r>
              <a:rPr lang="en-GB" sz="3800" b="1" dirty="0" smtClean="0"/>
              <a:t> January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51520" y="1295400"/>
            <a:ext cx="849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Proposal seeks to codify an obligation on SEMO (within AP18) to notify SEM NEMOs whenever a Suspension Order has been issued in under the Trading and Settlement Code by sending the Suspension Order via Email or Facsimile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This proposal has been raised at the Modifications Committees request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Discussions on Mod_13_17 ‘Deferral of SEM NEMO Credit Reports and Non-acceptance of Contracted Quantities’ highlighted the fact that this obligation is not currently contained in the market rules albeit that SEMO confirmed that the relevant SEM NEMO(s) would be notified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Codifying this obligation ensures transparency in this area and aids financially secure operation of the SEM as this will trigger appropriate steps within the Ex Ante markets where a </a:t>
            </a:r>
            <a:r>
              <a:rPr lang="en-GB" smtClean="0"/>
              <a:t>Suspension Order has been issued</a:t>
            </a:r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Summary Information</a:t>
            </a:r>
            <a:endParaRPr lang="en-IE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1792</MMTID>
    <ModID xmlns="bd8dd43f-48f8-46ce-9b8d-78f402b7750b">737</ModID>
  </documentManagement>
</p:properties>
</file>

<file path=customXml/itemProps1.xml><?xml version="1.0" encoding="utf-8"?>
<ds:datastoreItem xmlns:ds="http://schemas.openxmlformats.org/officeDocument/2006/customXml" ds:itemID="{F81E77DF-ACB2-441F-96E1-ED3A41D12CD1}"/>
</file>

<file path=customXml/itemProps2.xml><?xml version="1.0" encoding="utf-8"?>
<ds:datastoreItem xmlns:ds="http://schemas.openxmlformats.org/officeDocument/2006/customXml" ds:itemID="{D9469358-7D8A-4F75-A8A1-485F1E167312}"/>
</file>

<file path=customXml/itemProps3.xml><?xml version="1.0" encoding="utf-8"?>
<ds:datastoreItem xmlns:ds="http://schemas.openxmlformats.org/officeDocument/2006/customXml" ds:itemID="{0E45A8A6-A378-4DD9-B707-6DCB8FEE5604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140</Words>
  <Application>Microsoft Office PowerPoint</Application>
  <PresentationFormat>On-screen Show (4:3)</PresentationFormat>
  <Paragraphs>14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Mod_01_18 Notification of Suspension to SEM NEMOs</dc:title>
  <dc:creator/>
  <cp:lastModifiedBy>Chris Goodman</cp:lastModifiedBy>
  <cp:revision>2</cp:revision>
  <dcterms:created xsi:type="dcterms:W3CDTF">2006-08-16T00:00:00Z</dcterms:created>
  <dcterms:modified xsi:type="dcterms:W3CDTF">2018-01-23T12:12:26Z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1075</vt:lpwstr>
  </property>
  <property fmtid="{D5CDD505-2E9C-101B-9397-08002B2CF9AE}" pid="7" name="Year of Modification Proposal">
    <vt:lpwstr>2018</vt:lpwstr>
  </property>
  <property fmtid="{D5CDD505-2E9C-101B-9397-08002B2CF9AE}" pid="8" name="Document Type">
    <vt:lpwstr>Slides</vt:lpwstr>
  </property>
  <property fmtid="{D5CDD505-2E9C-101B-9397-08002B2CF9AE}" pid="10" name="_CopySource">
    <vt:lpwstr>Mod_01_18 Notification of Suspension to SEM NEMOs.pptx</vt:lpwstr>
  </property>
  <property fmtid="{D5CDD505-2E9C-101B-9397-08002B2CF9AE}" pid="11" name="Order">
    <vt:r8>377400</vt:r8>
  </property>
</Properties>
</file>