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3197-FC17-40FD-A689-F138BB5434B6}" type="datetimeFigureOut">
              <a:rPr lang="en-IE" smtClean="0"/>
              <a:pPr/>
              <a:t>02/11/2017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5AA5B-F69E-453A-867F-A924BD642B1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MOD_12_17</a:t>
            </a:r>
          </a:p>
          <a:p>
            <a:pPr algn="ctr"/>
            <a:r>
              <a:rPr lang="en-GB" sz="3800" b="1" dirty="0" smtClean="0"/>
              <a:t>Outage Adjusted Wind and Solar Forecast Reports</a:t>
            </a:r>
          </a:p>
          <a:p>
            <a:pPr algn="ctr"/>
            <a:r>
              <a:rPr lang="en-GB" sz="3800" b="1" dirty="0" smtClean="0"/>
              <a:t>21</a:t>
            </a:r>
            <a:r>
              <a:rPr lang="en-GB" sz="3800" b="1" baseline="30000" dirty="0" smtClean="0"/>
              <a:t>st</a:t>
            </a:r>
            <a:r>
              <a:rPr lang="en-GB" sz="3800" b="1" dirty="0" smtClean="0"/>
              <a:t> November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762000"/>
            <a:ext cx="84969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600" dirty="0" smtClean="0"/>
              <a:t>Proposal seeks to remove the obligation on SEMO to publish separate outage adjusted wind and solar forecast reports</a:t>
            </a:r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Originally proposed as part of the ‘Solar in ISEM’ modification raised at meeting 76 but subsequently raised separately at the request of the Modifications Committee</a:t>
            </a:r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Outage Adjustment not currently applied to forecast volumes for SEM and originally not intended to be applied to basic forecast reports for ISEM </a:t>
            </a:r>
          </a:p>
          <a:p>
            <a:pPr marL="457200" lvl="2">
              <a:buFont typeface="Wingdings" pitchFamily="2" charset="2"/>
              <a:buChar char="Ø"/>
            </a:pPr>
            <a:r>
              <a:rPr lang="en-GB" sz="1600" dirty="0" smtClean="0"/>
              <a:t>Can now confirm that whatever outage adjustment information is available will be applied to the basic forecast reports for ISEM</a:t>
            </a:r>
          </a:p>
          <a:p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Separate reports were originally required for the AOLR solution but this is no longer the case</a:t>
            </a:r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Participants </a:t>
            </a:r>
            <a:r>
              <a:rPr lang="en-GB" sz="1600" dirty="0" smtClean="0"/>
              <a:t>were </a:t>
            </a:r>
            <a:r>
              <a:rPr lang="en-GB" sz="1600" dirty="0" smtClean="0"/>
              <a:t>concerned that they would lose the outage adjusted information and requested investigation into deferral as opposed to removal </a:t>
            </a:r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As outage adjusted data will now be available via basic reports, so that it is non-outage adjusted information which will be unavailable, SEMO respectfully suggest that removal is the </a:t>
            </a:r>
            <a:r>
              <a:rPr lang="en-GB" sz="1600" smtClean="0"/>
              <a:t>appropriate </a:t>
            </a:r>
            <a:r>
              <a:rPr lang="en-GB" sz="1600" smtClean="0"/>
              <a:t>course</a:t>
            </a:r>
            <a:endParaRPr lang="en-GB" sz="1600" dirty="0" smtClean="0"/>
          </a:p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600" dirty="0" smtClean="0"/>
              <a:t>Note - Intention is to include extra-market units in aggregate forecast figures also (TBC at time of writing)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1760</MMTID>
    <ModID xmlns="bd8dd43f-48f8-46ce-9b8d-78f402b7750b">730</ModID>
  </documentManagement>
</p:properties>
</file>

<file path=customXml/itemProps1.xml><?xml version="1.0" encoding="utf-8"?>
<ds:datastoreItem xmlns:ds="http://schemas.openxmlformats.org/officeDocument/2006/customXml" ds:itemID="{7597C75D-158F-4E19-9640-C679EEFA5406}"/>
</file>

<file path=customXml/itemProps2.xml><?xml version="1.0" encoding="utf-8"?>
<ds:datastoreItem xmlns:ds="http://schemas.openxmlformats.org/officeDocument/2006/customXml" ds:itemID="{4D1056FF-9FA5-4F5D-9672-E62B8A67FDBD}"/>
</file>

<file path=customXml/itemProps3.xml><?xml version="1.0" encoding="utf-8"?>
<ds:datastoreItem xmlns:ds="http://schemas.openxmlformats.org/officeDocument/2006/customXml" ds:itemID="{FA34EA1A-8328-4A1B-A1F4-D462A0AED1C6}"/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192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5</cp:revision>
  <dcterms:created xsi:type="dcterms:W3CDTF">2006-08-16T00:00:00Z</dcterms:created>
  <dcterms:modified xsi:type="dcterms:W3CDTF">2017-11-02T11:53:32Z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1068</vt:lpwstr>
  </property>
  <property fmtid="{D5CDD505-2E9C-101B-9397-08002B2CF9AE}" pid="7" name="Year of Modification Proposal">
    <vt:lpwstr>2017</vt:lpwstr>
  </property>
  <property fmtid="{D5CDD505-2E9C-101B-9397-08002B2CF9AE}" pid="8" name="Document Type">
    <vt:lpwstr>Slides</vt:lpwstr>
  </property>
  <property fmtid="{D5CDD505-2E9C-101B-9397-08002B2CF9AE}" pid="10" name="_CopySource">
    <vt:lpwstr>Mod_12_17 Outage Adjusted Wind and Solar Forecast Reports.pptx</vt:lpwstr>
  </property>
  <property fmtid="{D5CDD505-2E9C-101B-9397-08002B2CF9AE}" pid="11" name="Order">
    <vt:r8>373600</vt:r8>
  </property>
</Properties>
</file>