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425C8-0739-4D52-A7CD-664C0E1F7E3B}" type="datetimeFigureOut">
              <a:rPr lang="en-IE" smtClean="0"/>
              <a:pPr/>
              <a:t>16/01/2018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96A8D-D190-4183-8445-31EBEDF8B5D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88640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547664" y="1700808"/>
            <a:ext cx="583264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800" b="1" dirty="0" smtClean="0"/>
              <a:t>MOD_18_17</a:t>
            </a:r>
          </a:p>
          <a:p>
            <a:pPr algn="ctr"/>
            <a:r>
              <a:rPr lang="en-GB" sz="3800" b="1" dirty="0" smtClean="0"/>
              <a:t>Net Inter Jurisdictional Import Submission</a:t>
            </a:r>
          </a:p>
          <a:p>
            <a:pPr algn="ctr"/>
            <a:endParaRPr lang="en-GB" sz="3800" b="1" dirty="0" smtClean="0"/>
          </a:p>
          <a:p>
            <a:pPr algn="ctr"/>
            <a:r>
              <a:rPr lang="en-GB" sz="3800" b="1" dirty="0" smtClean="0"/>
              <a:t>25</a:t>
            </a:r>
            <a:r>
              <a:rPr lang="en-GB" sz="3800" b="1" baseline="30000" dirty="0" smtClean="0"/>
              <a:t>th</a:t>
            </a:r>
            <a:r>
              <a:rPr lang="en-GB" sz="3800" b="1" dirty="0" smtClean="0"/>
              <a:t> January 2018</a:t>
            </a:r>
            <a:endParaRPr lang="en-GB" sz="3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51520" y="1295400"/>
            <a:ext cx="8496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Proposal seeks to remove the Part B submission and publication obligations related to Net Inter Jurisdictional Import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This data is used to determine the Residual Error Volume for every Trading Period in Part A but since the approach in Part B is to use an annual price it is no longer needed in the systems for this purpose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It will be required by SEMO to carry out analysis in proposing a value to the Regulatory Authorities  for this price but SEMO will still have access as required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SEMO are obliged to provide details of any relevant research or analysis in proposing this price to the Regulatory Authorities in accordance with Part B F.14.2.2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Inter Jurisdictional Import data is also available on the </a:t>
            </a:r>
            <a:r>
              <a:rPr lang="en-GB" smtClean="0"/>
              <a:t>SONI website</a:t>
            </a:r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Summary Information</a:t>
            </a:r>
            <a:endParaRPr lang="en-IE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1791</MMTID>
    <ModID xmlns="bd8dd43f-48f8-46ce-9b8d-78f402b7750b">736</ModID>
  </documentManagement>
</p:properties>
</file>

<file path=customXml/itemProps1.xml><?xml version="1.0" encoding="utf-8"?>
<ds:datastoreItem xmlns:ds="http://schemas.openxmlformats.org/officeDocument/2006/customXml" ds:itemID="{3033461F-37A8-4BFD-AF8C-83C9160BEF7B}"/>
</file>

<file path=customXml/itemProps2.xml><?xml version="1.0" encoding="utf-8"?>
<ds:datastoreItem xmlns:ds="http://schemas.openxmlformats.org/officeDocument/2006/customXml" ds:itemID="{E5A75762-FC41-454D-AE89-F56831BA367F}"/>
</file>

<file path=customXml/itemProps3.xml><?xml version="1.0" encoding="utf-8"?>
<ds:datastoreItem xmlns:ds="http://schemas.openxmlformats.org/officeDocument/2006/customXml" ds:itemID="{5EF0C081-1C99-42BA-B84D-4267671E8A35}"/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137</Words>
  <Application>Microsoft Office PowerPoint</Application>
  <PresentationFormat>On-screen Show (4:3)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Mod_18_17 Part B Net Inter Jurisdictional Import Submission</dc:title>
  <dc:creator/>
  <cp:lastModifiedBy>Chris Goodman</cp:lastModifiedBy>
  <cp:revision>8</cp:revision>
  <dcterms:created xsi:type="dcterms:W3CDTF">2006-08-16T00:00:00Z</dcterms:created>
  <dcterms:modified xsi:type="dcterms:W3CDTF">2018-01-16T10:38:47Z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5" name="Copy to Website">
    <vt:lpwstr>true</vt:lpwstr>
  </property>
  <property fmtid="{D5CDD505-2E9C-101B-9397-08002B2CF9AE}" pid="6" name="Mod ID">
    <vt:lpwstr>1074</vt:lpwstr>
  </property>
  <property fmtid="{D5CDD505-2E9C-101B-9397-08002B2CF9AE}" pid="7" name="Year of Modification Proposal">
    <vt:lpwstr>2017</vt:lpwstr>
  </property>
  <property fmtid="{D5CDD505-2E9C-101B-9397-08002B2CF9AE}" pid="8" name="Document Type">
    <vt:lpwstr>Slides</vt:lpwstr>
  </property>
  <property fmtid="{D5CDD505-2E9C-101B-9397-08002B2CF9AE}" pid="10" name="_CopySource">
    <vt:lpwstr>Mod_18_17 Part B Net Inter Jurisdictional Import Submission.pptx</vt:lpwstr>
  </property>
  <property fmtid="{D5CDD505-2E9C-101B-9397-08002B2CF9AE}" pid="11" name="Order">
    <vt:r8>377300</vt:r8>
  </property>
</Properties>
</file>